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78" r:id="rId4"/>
    <p:sldId id="258" r:id="rId5"/>
    <p:sldId id="259" r:id="rId6"/>
    <p:sldId id="269" r:id="rId7"/>
    <p:sldId id="273" r:id="rId8"/>
    <p:sldId id="260" r:id="rId9"/>
    <p:sldId id="267" r:id="rId10"/>
    <p:sldId id="261" r:id="rId11"/>
    <p:sldId id="262" r:id="rId12"/>
    <p:sldId id="263" r:id="rId13"/>
    <p:sldId id="264" r:id="rId14"/>
    <p:sldId id="265" r:id="rId15"/>
    <p:sldId id="266" r:id="rId16"/>
    <p:sldId id="268" r:id="rId17"/>
    <p:sldId id="270" r:id="rId18"/>
    <p:sldId id="271" r:id="rId19"/>
    <p:sldId id="272" r:id="rId20"/>
    <p:sldId id="274" r:id="rId21"/>
    <p:sldId id="275" r:id="rId22"/>
    <p:sldId id="276" r:id="rId23"/>
    <p:sldId id="277" r:id="rId24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3/11/2019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4B160E-A0CD-41CD-95E1-86046B7B58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1399032"/>
            <a:ext cx="9966960" cy="3068999"/>
          </a:xfrm>
        </p:spPr>
        <p:txBody>
          <a:bodyPr/>
          <a:lstStyle/>
          <a:p>
            <a:r>
              <a:rPr lang="hr-HR" dirty="0"/>
              <a:t>Rad na računalu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30EACCD4-9160-4826-BCCB-88F74FDA29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3741490"/>
            <a:ext cx="7891272" cy="1717478"/>
          </a:xfrm>
        </p:spPr>
        <p:txBody>
          <a:bodyPr>
            <a:noAutofit/>
          </a:bodyPr>
          <a:lstStyle/>
          <a:p>
            <a:r>
              <a:rPr lang="hr-HR" sz="1800" b="1" dirty="0"/>
              <a:t>OSNOVE:</a:t>
            </a:r>
          </a:p>
          <a:p>
            <a:r>
              <a:rPr lang="hr-HR" sz="1800" b="1" dirty="0"/>
              <a:t>-DIJELOVI RAČUNALA</a:t>
            </a:r>
          </a:p>
          <a:p>
            <a:r>
              <a:rPr lang="hr-HR" sz="1800" b="1" dirty="0"/>
              <a:t>-IZRADA MAPE</a:t>
            </a:r>
          </a:p>
          <a:p>
            <a:r>
              <a:rPr lang="hr-HR" sz="1800" b="1" dirty="0"/>
              <a:t>-SPREMANJE DOKUMENTA</a:t>
            </a:r>
          </a:p>
          <a:p>
            <a:r>
              <a:rPr lang="hr-HR" sz="1800" b="1" dirty="0"/>
              <a:t>-OSNOVE WORDA</a:t>
            </a:r>
          </a:p>
          <a:p>
            <a:r>
              <a:rPr lang="hr-HR" sz="1800" b="1" dirty="0"/>
              <a:t>-COPY PASTE OPCIJA </a:t>
            </a:r>
          </a:p>
          <a:p>
            <a:r>
              <a:rPr lang="hr-HR" sz="1800" b="1" dirty="0"/>
              <a:t>-KORIŠTENJE ELEKTRONIČKE POŠTE</a:t>
            </a:r>
          </a:p>
          <a:p>
            <a:endParaRPr lang="hr-HR" sz="1800" b="1" dirty="0"/>
          </a:p>
        </p:txBody>
      </p:sp>
    </p:spTree>
    <p:extLst>
      <p:ext uri="{BB962C8B-B14F-4D97-AF65-F5344CB8AC3E}">
        <p14:creationId xmlns:p14="http://schemas.microsoft.com/office/powerpoint/2010/main" val="3834384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342377-962B-4A08-8AB5-4D8E2103E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DIJELOVI RAČUNALA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1126F7B2-80ED-4CD1-9D01-744BEC5B79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9034" y="2164486"/>
            <a:ext cx="9576439" cy="5199077"/>
          </a:xfrm>
        </p:spPr>
      </p:pic>
    </p:spTree>
    <p:extLst>
      <p:ext uri="{BB962C8B-B14F-4D97-AF65-F5344CB8AC3E}">
        <p14:creationId xmlns:p14="http://schemas.microsoft.com/office/powerpoint/2010/main" val="892069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D99483F-6D25-4BCE-A7A3-D2813B26E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RADNA POVRŠINA ILI DESKTOP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876D214-5661-4E73-9D31-B16F7FD84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-„RADNI STOL” U NAŠEM UREDU- </a:t>
            </a:r>
            <a:r>
              <a:rPr lang="hr-HR" i="1" dirty="0"/>
              <a:t>DOKUMENTE MOŽEMO POSPREMATI U LADICE ILI OSTAVLJATI NA STOLU </a:t>
            </a:r>
          </a:p>
          <a:p>
            <a:pPr marL="0" indent="0">
              <a:buNone/>
            </a:pPr>
            <a:r>
              <a:rPr lang="hr-HR" dirty="0"/>
              <a:t>-NUDI BRZ I LAGAN PRISTUP NAJVAŽNIJIM DOKUMENTIMA</a:t>
            </a:r>
          </a:p>
          <a:p>
            <a:pPr marL="0" indent="0">
              <a:buNone/>
            </a:pPr>
            <a:r>
              <a:rPr lang="hr-HR" dirty="0"/>
              <a:t>-VEZA NA SADRŽAJE NA RAČUNALU </a:t>
            </a:r>
          </a:p>
        </p:txBody>
      </p:sp>
    </p:spTree>
    <p:extLst>
      <p:ext uri="{BB962C8B-B14F-4D97-AF65-F5344CB8AC3E}">
        <p14:creationId xmlns:p14="http://schemas.microsoft.com/office/powerpoint/2010/main" val="50627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97B37E2-B810-424F-9E16-8D8DE49E7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36153"/>
          </a:xfrm>
        </p:spPr>
        <p:txBody>
          <a:bodyPr>
            <a:normAutofit fontScale="90000"/>
          </a:bodyPr>
          <a:lstStyle/>
          <a:p>
            <a:endParaRPr lang="hr-HR" dirty="0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9F5E8B52-93E2-4D65-A8D3-9F94FB7CC6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849" y="236989"/>
            <a:ext cx="11048301" cy="6384022"/>
          </a:xfrm>
        </p:spPr>
      </p:pic>
      <p:sp>
        <p:nvSpPr>
          <p:cNvPr id="6" name="Strelica: prema dolje 5">
            <a:extLst>
              <a:ext uri="{FF2B5EF4-FFF2-40B4-BE49-F238E27FC236}">
                <a16:creationId xmlns:a16="http://schemas.microsoft.com/office/drawing/2014/main" id="{C5705D93-C67D-40F1-BE19-7CB60BA390CA}"/>
              </a:ext>
            </a:extLst>
          </p:cNvPr>
          <p:cNvSpPr/>
          <p:nvPr/>
        </p:nvSpPr>
        <p:spPr>
          <a:xfrm>
            <a:off x="5771626" y="4915949"/>
            <a:ext cx="746620" cy="15687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373714E1-CE2B-4BBB-9FDD-C342EF6AC9EE}"/>
              </a:ext>
            </a:extLst>
          </p:cNvPr>
          <p:cNvSpPr txBox="1"/>
          <p:nvPr/>
        </p:nvSpPr>
        <p:spPr>
          <a:xfrm>
            <a:off x="5217952" y="4211273"/>
            <a:ext cx="2592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>
                <a:solidFill>
                  <a:srgbClr val="FF0000"/>
                </a:solidFill>
              </a:rPr>
              <a:t>PROGRAMSKA TRAKA </a:t>
            </a:r>
          </a:p>
        </p:txBody>
      </p:sp>
    </p:spTree>
    <p:extLst>
      <p:ext uri="{BB962C8B-B14F-4D97-AF65-F5344CB8AC3E}">
        <p14:creationId xmlns:p14="http://schemas.microsoft.com/office/powerpoint/2010/main" val="246076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2087EF6-CFDD-4309-AD50-3FA0AE78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562282"/>
          </a:xfrm>
        </p:spPr>
        <p:txBody>
          <a:bodyPr>
            <a:normAutofit fontScale="90000"/>
          </a:bodyPr>
          <a:lstStyle/>
          <a:p>
            <a:br>
              <a:rPr lang="hr-HR" dirty="0"/>
            </a:br>
            <a:r>
              <a:rPr lang="hr-HR" dirty="0"/>
              <a:t>Start izbornik:</a:t>
            </a:r>
            <a:br>
              <a:rPr lang="hr-HR" dirty="0"/>
            </a:br>
            <a:r>
              <a:rPr lang="hr-HR" sz="2000" dirty="0"/>
              <a:t>služi za početak rada, odnosno biranje određene mape ili programa</a:t>
            </a:r>
            <a:br>
              <a:rPr lang="hr-HR" sz="2000" dirty="0"/>
            </a:b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8B2D9AD-C08B-471C-8A55-52EBC3D0D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551963"/>
            <a:ext cx="10058400" cy="4620237"/>
          </a:xfrm>
        </p:spPr>
        <p:txBody>
          <a:bodyPr/>
          <a:lstStyle/>
          <a:p>
            <a:pPr marL="0" indent="0">
              <a:buNone/>
            </a:pPr>
            <a:endParaRPr lang="hr-HR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CA385EF6-0E24-43D1-BD15-4A7D2B00E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52" y="1484851"/>
            <a:ext cx="10169107" cy="4756557"/>
          </a:xfrm>
          <a:prstGeom prst="rect">
            <a:avLst/>
          </a:prstGeom>
        </p:spPr>
      </p:pic>
      <p:cxnSp>
        <p:nvCxnSpPr>
          <p:cNvPr id="7" name="Ravni poveznik sa strelicom 6">
            <a:extLst>
              <a:ext uri="{FF2B5EF4-FFF2-40B4-BE49-F238E27FC236}">
                <a16:creationId xmlns:a16="http://schemas.microsoft.com/office/drawing/2014/main" id="{2DB77932-78EB-4085-92C0-B1F4E27433CC}"/>
              </a:ext>
            </a:extLst>
          </p:cNvPr>
          <p:cNvCxnSpPr>
            <a:cxnSpLocks/>
          </p:cNvCxnSpPr>
          <p:nvPr/>
        </p:nvCxnSpPr>
        <p:spPr>
          <a:xfrm flipH="1">
            <a:off x="1266738" y="5373149"/>
            <a:ext cx="1006679" cy="7088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285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ABA726B-3ED0-449D-A05D-EF9A20EE7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MOJ KOMPJUTER/MY COMPUTER</a:t>
            </a:r>
            <a:br>
              <a:rPr lang="hr-HR" dirty="0"/>
            </a:br>
            <a:r>
              <a:rPr lang="hr-HR" sz="2400" dirty="0"/>
              <a:t>ONO ŠTO SE NALAZI NA RAČUNALU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AC31F867-D91A-4B5A-8525-D6A553D509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1453" y="2164359"/>
            <a:ext cx="9789952" cy="4511180"/>
          </a:xfrm>
        </p:spPr>
      </p:pic>
    </p:spTree>
    <p:extLst>
      <p:ext uri="{BB962C8B-B14F-4D97-AF65-F5344CB8AC3E}">
        <p14:creationId xmlns:p14="http://schemas.microsoft.com/office/powerpoint/2010/main" val="3064109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4B9FC6-0DD7-4AB1-B08C-300A10E4E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hr-HR" dirty="0"/>
            </a:br>
            <a:r>
              <a:rPr lang="hr-HR" dirty="0"/>
              <a:t>¤ Minimiziranje i maksimiziranje prozora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3A6CD8F-BA6A-4E71-B7E6-DE8712721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416028"/>
            <a:ext cx="10058400" cy="3756171"/>
          </a:xfrm>
        </p:spPr>
        <p:txBody>
          <a:bodyPr>
            <a:normAutofit lnSpcReduction="10000"/>
          </a:bodyPr>
          <a:lstStyle/>
          <a:p>
            <a:r>
              <a:rPr lang="hr-HR" dirty="0"/>
              <a:t>¤ Minimiziranje i maksimiziranje prozora</a:t>
            </a:r>
          </a:p>
          <a:p>
            <a:endParaRPr lang="hr-HR" dirty="0"/>
          </a:p>
          <a:p>
            <a:r>
              <a:rPr lang="hr-HR" dirty="0"/>
              <a:t>-         Prvi gumb u gornjem desnom uglu minimizira prozor (-).</a:t>
            </a:r>
          </a:p>
          <a:p>
            <a:endParaRPr lang="hr-HR" dirty="0"/>
          </a:p>
          <a:p>
            <a:r>
              <a:rPr lang="hr-HR" dirty="0"/>
              <a:t>-         Drugi gumb maksimizira prozor (</a:t>
            </a:r>
            <a:r>
              <a:rPr lang="hr-HR" dirty="0">
                <a:latin typeface="Calibri" panose="020F0502020204030204" pitchFamily="34" charset="0"/>
              </a:rPr>
              <a:t>□</a:t>
            </a:r>
            <a:r>
              <a:rPr lang="hr-HR" dirty="0"/>
              <a:t>). Nakon toga se mijenja izgled, i pretvara se u gumb </a:t>
            </a:r>
            <a:r>
              <a:rPr lang="hr-HR" dirty="0" err="1"/>
              <a:t>Restore</a:t>
            </a:r>
            <a:r>
              <a:rPr lang="hr-HR" dirty="0"/>
              <a:t>, koji služi da se prozor vrati na originalnu veličinu.</a:t>
            </a:r>
          </a:p>
          <a:p>
            <a:endParaRPr lang="hr-HR" dirty="0"/>
          </a:p>
          <a:p>
            <a:r>
              <a:rPr lang="hr-HR" dirty="0"/>
              <a:t>-         Treći gumb (X) služi za zatvaranje prozora.</a:t>
            </a:r>
          </a:p>
          <a:p>
            <a:endParaRPr lang="hr-HR" dirty="0"/>
          </a:p>
          <a:p>
            <a:r>
              <a:rPr lang="hr-H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6863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1C4A12C-79F3-4ED3-84AD-01992E3E6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18114"/>
            <a:ext cx="10058400" cy="1266737"/>
          </a:xfrm>
        </p:spPr>
        <p:txBody>
          <a:bodyPr/>
          <a:lstStyle/>
          <a:p>
            <a:r>
              <a:rPr lang="hr-HR" dirty="0"/>
              <a:t>Izrada nove mape/foldera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FEC7511E-62C3-4F77-B0CF-3595260D2D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3399" y="1635853"/>
            <a:ext cx="10503016" cy="5117285"/>
          </a:xfrm>
        </p:spPr>
      </p:pic>
    </p:spTree>
    <p:extLst>
      <p:ext uri="{BB962C8B-B14F-4D97-AF65-F5344CB8AC3E}">
        <p14:creationId xmlns:p14="http://schemas.microsoft.com/office/powerpoint/2010/main" val="1935860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03ED9BF-DFA2-4F42-B0B6-51D8D7A8D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Preimenovanje mape/foldera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0C0D71B7-1452-4D45-8F38-B78F1D2EE5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3753" y="1635853"/>
            <a:ext cx="10529832" cy="5222147"/>
          </a:xfrm>
        </p:spPr>
      </p:pic>
    </p:spTree>
    <p:extLst>
      <p:ext uri="{BB962C8B-B14F-4D97-AF65-F5344CB8AC3E}">
        <p14:creationId xmlns:p14="http://schemas.microsoft.com/office/powerpoint/2010/main" val="3800999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C3B5E04-399A-43F6-B84F-092ACE08D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1800" dirty="0"/>
              <a:t>Brisanje foldera/mape na nekoliko načina:</a:t>
            </a:r>
            <a:br>
              <a:rPr lang="hr-HR" sz="1800" dirty="0"/>
            </a:br>
            <a:r>
              <a:rPr lang="hr-HR" sz="1800" dirty="0"/>
              <a:t>1. prikazan na slici</a:t>
            </a:r>
            <a:br>
              <a:rPr lang="hr-HR" sz="1800" dirty="0"/>
            </a:br>
            <a:r>
              <a:rPr lang="hr-HR" sz="1800" dirty="0"/>
              <a:t>2. označiti mapu LIJEVIM klikom miša i pritisnuti tipku </a:t>
            </a:r>
            <a:r>
              <a:rPr lang="hr-HR" sz="1800" dirty="0" err="1"/>
              <a:t>delete</a:t>
            </a:r>
            <a:r>
              <a:rPr lang="hr-HR" sz="1800" dirty="0"/>
              <a:t> na tipkovnici</a:t>
            </a:r>
            <a:br>
              <a:rPr lang="hr-HR" sz="1800" dirty="0"/>
            </a:br>
            <a:r>
              <a:rPr lang="hr-HR" sz="1800" dirty="0"/>
              <a:t>…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33B73573-02C4-4E85-8AE5-D83A2F359C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9975" y="1568740"/>
            <a:ext cx="10058400" cy="5184397"/>
          </a:xfrm>
        </p:spPr>
      </p:pic>
    </p:spTree>
    <p:extLst>
      <p:ext uri="{BB962C8B-B14F-4D97-AF65-F5344CB8AC3E}">
        <p14:creationId xmlns:p14="http://schemas.microsoft.com/office/powerpoint/2010/main" val="2021189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FEA25AF-3366-4477-BEB0-4E313C028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Kopiranje sadržaja s interneta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FC88C99D-B7EF-44C5-B1DC-7AC7D12949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2396" y="1728132"/>
            <a:ext cx="10142290" cy="4874004"/>
          </a:xfrm>
        </p:spPr>
      </p:pic>
    </p:spTree>
    <p:extLst>
      <p:ext uri="{BB962C8B-B14F-4D97-AF65-F5344CB8AC3E}">
        <p14:creationId xmlns:p14="http://schemas.microsoft.com/office/powerpoint/2010/main" val="3299926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1A6AD22-8309-4D87-9DFE-459B92ABF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Odabir </a:t>
            </a:r>
            <a:r>
              <a:rPr lang="hr-HR" dirty="0" err="1"/>
              <a:t>WOrda</a:t>
            </a:r>
            <a:endParaRPr lang="hr-HR" dirty="0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C87093BD-1938-40CF-9467-91846C5414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5795" y="1627296"/>
            <a:ext cx="8460409" cy="4746072"/>
          </a:xfrm>
        </p:spPr>
      </p:pic>
    </p:spTree>
    <p:extLst>
      <p:ext uri="{BB962C8B-B14F-4D97-AF65-F5344CB8AC3E}">
        <p14:creationId xmlns:p14="http://schemas.microsoft.com/office/powerpoint/2010/main" val="2750170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31D7BC0-0E94-4B0E-88F9-454426A1F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3500" dirty="0" err="1"/>
              <a:t>Ljepljenje</a:t>
            </a:r>
            <a:r>
              <a:rPr lang="hr-HR" sz="3500" dirty="0"/>
              <a:t> kopiranog sadržaja u word dokument</a:t>
            </a:r>
            <a:br>
              <a:rPr lang="hr-HR" sz="3500" dirty="0"/>
            </a:br>
            <a:r>
              <a:rPr lang="hr-HR" sz="3500" dirty="0"/>
              <a:t>1.KORAK-DESNA TIPKA MIŠA</a:t>
            </a:r>
            <a:br>
              <a:rPr lang="hr-HR" sz="3500" dirty="0"/>
            </a:br>
            <a:r>
              <a:rPr lang="hr-HR" sz="3500" dirty="0"/>
              <a:t>2.KORAK-NA SLICI</a:t>
            </a:r>
            <a:br>
              <a:rPr lang="hr-HR" sz="3500" dirty="0"/>
            </a:br>
            <a:endParaRPr lang="hr-HR" sz="3500" dirty="0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0D1B40EE-FD9D-4D46-9EA0-532A7B4086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3752" y="1862356"/>
            <a:ext cx="10756335" cy="4907560"/>
          </a:xfrm>
        </p:spPr>
      </p:pic>
    </p:spTree>
    <p:extLst>
      <p:ext uri="{BB962C8B-B14F-4D97-AF65-F5344CB8AC3E}">
        <p14:creationId xmlns:p14="http://schemas.microsoft.com/office/powerpoint/2010/main" val="1528266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13314AC-2DE5-4C0B-9606-C0597AC59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Spremanje dokumenta na željeno mjesto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9A00129A-DC79-41AE-BBC0-1AF4040C9F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8019" y="2120900"/>
            <a:ext cx="7202311" cy="4051300"/>
          </a:xfrm>
        </p:spPr>
      </p:pic>
    </p:spTree>
    <p:extLst>
      <p:ext uri="{BB962C8B-B14F-4D97-AF65-F5344CB8AC3E}">
        <p14:creationId xmlns:p14="http://schemas.microsoft.com/office/powerpoint/2010/main" val="2828899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75B25DF-9732-4162-89F6-B58D64D9A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Spremanje korak 2.</a:t>
            </a:r>
            <a:br>
              <a:rPr lang="hr-HR" dirty="0"/>
            </a:br>
            <a:r>
              <a:rPr lang="hr-HR" dirty="0"/>
              <a:t>gdje spremiti dokument?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D62ADDAC-6AD3-4391-AEB4-124725839F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9848" y="2120900"/>
            <a:ext cx="10431457" cy="4581904"/>
          </a:xfrm>
        </p:spPr>
      </p:pic>
    </p:spTree>
    <p:extLst>
      <p:ext uri="{BB962C8B-B14F-4D97-AF65-F5344CB8AC3E}">
        <p14:creationId xmlns:p14="http://schemas.microsoft.com/office/powerpoint/2010/main" val="1233438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3ADE4AD-84AD-4513-AD46-5328879B4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Spremanje korak 3.-potvrda radnje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54D02016-904F-422E-8D51-CC5D4A3024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3752" y="1602298"/>
            <a:ext cx="10571778" cy="5065194"/>
          </a:xfr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59D228E7-C3B5-4B1E-AD0E-EF68C672EC7C}"/>
              </a:ext>
            </a:extLst>
          </p:cNvPr>
          <p:cNvSpPr txBox="1"/>
          <p:nvPr/>
        </p:nvSpPr>
        <p:spPr>
          <a:xfrm>
            <a:off x="3120704" y="1909310"/>
            <a:ext cx="5033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/>
              <a:t>1</a:t>
            </a:r>
            <a:r>
              <a:rPr lang="hr-HR" dirty="0"/>
              <a:t>.</a:t>
            </a: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935CB54A-2A4D-423E-8576-918A72498DA8}"/>
              </a:ext>
            </a:extLst>
          </p:cNvPr>
          <p:cNvSpPr txBox="1"/>
          <p:nvPr/>
        </p:nvSpPr>
        <p:spPr>
          <a:xfrm>
            <a:off x="5234730" y="3211642"/>
            <a:ext cx="2348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5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75158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C5E8C98-E2F9-489D-A606-EC390BB36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WORD-OSNOVE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16F524C-0C92-4761-9A1D-385314FEC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6069183" cy="4050792"/>
          </a:xfrm>
        </p:spPr>
        <p:txBody>
          <a:bodyPr/>
          <a:lstStyle/>
          <a:p>
            <a:r>
              <a:rPr lang="hr-HR" dirty="0"/>
              <a:t>PROGRAM ZA OBRADU I STVARANJE TEKSTA</a:t>
            </a:r>
          </a:p>
          <a:p>
            <a:pPr marL="0" indent="0">
              <a:buNone/>
            </a:pPr>
            <a:endParaRPr lang="hr-HR" dirty="0"/>
          </a:p>
          <a:p>
            <a:r>
              <a:rPr lang="hr-HR" dirty="0"/>
              <a:t>NUDI  RAZNE MOGUĆNOSTI UREĐIVANJA TEKSTA, KAO ŠTO SU PROMJENA BOJA I VRSTE SLOVA, PORAVNANJA TEKSTA, UMETANJA GRAFOVA, SLIKA, ANIMACIJA I VIDEA… </a:t>
            </a:r>
          </a:p>
        </p:txBody>
      </p:sp>
    </p:spTree>
    <p:extLst>
      <p:ext uri="{BB962C8B-B14F-4D97-AF65-F5344CB8AC3E}">
        <p14:creationId xmlns:p14="http://schemas.microsoft.com/office/powerpoint/2010/main" val="133054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F305238-AE05-4681-8CA5-6E2F8B11F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11D8E103-1453-433A-A433-DA4F728B61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0177" y="595617"/>
            <a:ext cx="11014744" cy="6031685"/>
          </a:xfrm>
        </p:spPr>
      </p:pic>
    </p:spTree>
    <p:extLst>
      <p:ext uri="{BB962C8B-B14F-4D97-AF65-F5344CB8AC3E}">
        <p14:creationId xmlns:p14="http://schemas.microsoft.com/office/powerpoint/2010/main" val="3524355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A9297E5-7C81-4FAE-B58E-93EA13CC1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19B35CA6-1F25-4D2F-9F98-DFC56998B8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3752" y="1820411"/>
            <a:ext cx="9254707" cy="4806892"/>
          </a:xfrm>
        </p:spPr>
      </p:pic>
    </p:spTree>
    <p:extLst>
      <p:ext uri="{BB962C8B-B14F-4D97-AF65-F5344CB8AC3E}">
        <p14:creationId xmlns:p14="http://schemas.microsoft.com/office/powerpoint/2010/main" val="3682728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3343D72-256F-4F8C-AC62-B133FCE28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9CD19486-5C52-4A25-81C1-D243BBE573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9450" y="1870745"/>
            <a:ext cx="10570127" cy="4681057"/>
          </a:xfrm>
        </p:spPr>
      </p:pic>
    </p:spTree>
    <p:extLst>
      <p:ext uri="{BB962C8B-B14F-4D97-AF65-F5344CB8AC3E}">
        <p14:creationId xmlns:p14="http://schemas.microsoft.com/office/powerpoint/2010/main" val="38513991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0B6D4AB-BFE2-46FC-AB96-444BCD2A8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Korištenje elektroničke pošte</a:t>
            </a:r>
          </a:p>
        </p:txBody>
      </p:sp>
      <p:pic>
        <p:nvPicPr>
          <p:cNvPr id="7" name="Rezervirano mjesto sadržaja 6">
            <a:extLst>
              <a:ext uri="{FF2B5EF4-FFF2-40B4-BE49-F238E27FC236}">
                <a16:creationId xmlns:a16="http://schemas.microsoft.com/office/drawing/2014/main" id="{4D8B71E9-45B8-4B2E-9A2C-E805B6DF5C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9975" y="1971413"/>
            <a:ext cx="10058400" cy="4026715"/>
          </a:xfrm>
        </p:spPr>
      </p:pic>
    </p:spTree>
    <p:extLst>
      <p:ext uri="{BB962C8B-B14F-4D97-AF65-F5344CB8AC3E}">
        <p14:creationId xmlns:p14="http://schemas.microsoft.com/office/powerpoint/2010/main" val="27214851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5C41176-D156-4486-BF36-CA145527A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903" y="494951"/>
            <a:ext cx="9987345" cy="427838"/>
          </a:xfrm>
        </p:spPr>
        <p:txBody>
          <a:bodyPr>
            <a:noAutofit/>
          </a:bodyPr>
          <a:lstStyle/>
          <a:p>
            <a:r>
              <a:rPr lang="hr-HR" sz="3000" dirty="0"/>
              <a:t>Upisujemo primatelja i predmet/naziv </a:t>
            </a:r>
            <a:r>
              <a:rPr lang="hr-HR" sz="3000" dirty="0" err="1"/>
              <a:t>poruke,uz</a:t>
            </a:r>
            <a:r>
              <a:rPr lang="hr-HR" sz="3000" dirty="0"/>
              <a:t> tekst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80A7B3B4-6A81-4860-83C3-C46812E33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0903" y="1023457"/>
            <a:ext cx="9806730" cy="5570290"/>
          </a:xfrm>
        </p:spPr>
      </p:pic>
    </p:spTree>
    <p:extLst>
      <p:ext uri="{BB962C8B-B14F-4D97-AF65-F5344CB8AC3E}">
        <p14:creationId xmlns:p14="http://schemas.microsoft.com/office/powerpoint/2010/main" val="28472312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2FDF873-5D60-4C07-9D9F-B4A6F5B1A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956" y="-79696"/>
            <a:ext cx="10058400" cy="1153487"/>
          </a:xfrm>
        </p:spPr>
        <p:txBody>
          <a:bodyPr>
            <a:normAutofit/>
          </a:bodyPr>
          <a:lstStyle/>
          <a:p>
            <a:r>
              <a:rPr lang="hr-HR" dirty="0"/>
              <a:t>Odabiranje priloga za e-mail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9B3F773F-EB84-41EC-BB79-8EC9AA7F53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614" y="889233"/>
            <a:ext cx="10729519" cy="5813571"/>
          </a:xfrm>
        </p:spPr>
      </p:pic>
    </p:spTree>
    <p:extLst>
      <p:ext uri="{BB962C8B-B14F-4D97-AF65-F5344CB8AC3E}">
        <p14:creationId xmlns:p14="http://schemas.microsoft.com/office/powerpoint/2010/main" val="6636916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og od drvet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TM03090434[[fn=Vrsta drva]]</Template>
  <TotalTime>380</TotalTime>
  <Words>224</Words>
  <Application>Microsoft Office PowerPoint</Application>
  <PresentationFormat>Široki zaslon</PresentationFormat>
  <Paragraphs>44</Paragraphs>
  <Slides>23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23</vt:i4>
      </vt:variant>
    </vt:vector>
  </HeadingPairs>
  <TitlesOfParts>
    <vt:vector size="28" baseType="lpstr">
      <vt:lpstr>Calibri</vt:lpstr>
      <vt:lpstr>Rockwell</vt:lpstr>
      <vt:lpstr>Rockwell Condensed</vt:lpstr>
      <vt:lpstr>Wingdings</vt:lpstr>
      <vt:lpstr>Slog od drveta</vt:lpstr>
      <vt:lpstr>Rad na računalu</vt:lpstr>
      <vt:lpstr>DIJELOVI RAČUNALA</vt:lpstr>
      <vt:lpstr>RADNA POVRŠINA ILI DESKTOP</vt:lpstr>
      <vt:lpstr>PowerPoint prezentacija</vt:lpstr>
      <vt:lpstr> Start izbornik: služi za početak rada, odnosno biranje određene mape ili programa  </vt:lpstr>
      <vt:lpstr>MOJ KOMPJUTER/MY COMPUTER ONO ŠTO SE NALAZI NA RAČUNALU</vt:lpstr>
      <vt:lpstr> ¤ Minimiziranje i maksimiziranje prozora </vt:lpstr>
      <vt:lpstr>Izrada nove mape/foldera</vt:lpstr>
      <vt:lpstr>Preimenovanje mape/foldera</vt:lpstr>
      <vt:lpstr>Brisanje foldera/mape na nekoliko načina: 1. prikazan na slici 2. označiti mapu LIJEVIM klikom miša i pritisnuti tipku delete na tipkovnici …</vt:lpstr>
      <vt:lpstr>Kopiranje sadržaja s interneta</vt:lpstr>
      <vt:lpstr>Odabir WOrda</vt:lpstr>
      <vt:lpstr>Ljepljenje kopiranog sadržaja u word dokument 1.KORAK-DESNA TIPKA MIŠA 2.KORAK-NA SLICI </vt:lpstr>
      <vt:lpstr>Spremanje dokumenta na željeno mjesto</vt:lpstr>
      <vt:lpstr>Spremanje korak 2. gdje spremiti dokument?</vt:lpstr>
      <vt:lpstr>Spremanje korak 3.-potvrda radnje</vt:lpstr>
      <vt:lpstr>WORD-OSNOVE</vt:lpstr>
      <vt:lpstr>PowerPoint prezentacija</vt:lpstr>
      <vt:lpstr>PowerPoint prezentacija</vt:lpstr>
      <vt:lpstr>PowerPoint prezentacija</vt:lpstr>
      <vt:lpstr>Korištenje elektroničke pošte</vt:lpstr>
      <vt:lpstr>Upisujemo primatelja i predmet/naziv poruke,uz tekst</vt:lpstr>
      <vt:lpstr>Odabiranje priloga za e-mail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 na računalu</dc:title>
  <dc:creator>Knjiznica2</dc:creator>
  <cp:lastModifiedBy>Knjiznica2</cp:lastModifiedBy>
  <cp:revision>16</cp:revision>
  <cp:lastPrinted>2019-03-11T12:39:48Z</cp:lastPrinted>
  <dcterms:created xsi:type="dcterms:W3CDTF">2018-11-19T09:19:32Z</dcterms:created>
  <dcterms:modified xsi:type="dcterms:W3CDTF">2019-03-11T12:55:24Z</dcterms:modified>
</cp:coreProperties>
</file>